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Samostalni projekti učenika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A7A86C-8B3B-493A-934F-712B4C3AF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Predstavljanje radova </a:t>
            </a:r>
          </a:p>
        </p:txBody>
      </p:sp>
      <p:sp>
        <p:nvSpPr>
          <p:cNvPr id="7" name="Rezervirano mjesto sadržaja 6">
            <a:extLst>
              <a:ext uri="{FF2B5EF4-FFF2-40B4-BE49-F238E27FC236}">
                <a16:creationId xmlns:a16="http://schemas.microsoft.com/office/drawing/2014/main" id="{3E85E3E5-D01E-4A5A-A69B-8AA32C7B1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12120"/>
            <a:ext cx="10515600" cy="3319045"/>
          </a:xfrm>
        </p:spPr>
        <p:txBody>
          <a:bodyPr/>
          <a:lstStyle/>
          <a:p>
            <a:r>
              <a:rPr lang="hr-HR" dirty="0" smtClean="0"/>
              <a:t>rad </a:t>
            </a:r>
            <a:r>
              <a:rPr lang="hr-HR" dirty="0"/>
              <a:t>mora imati dokumentaciju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 smtClean="0"/>
              <a:t>prilikom </a:t>
            </a:r>
            <a:r>
              <a:rPr lang="hr-HR" dirty="0"/>
              <a:t>predstavljanja voditi računa o vremenu izlaganja</a:t>
            </a:r>
          </a:p>
        </p:txBody>
      </p:sp>
      <p:pic>
        <p:nvPicPr>
          <p:cNvPr id="9" name="Slika 8" descr="Slika na kojoj se prikazuje tiskanica, mapa za datoteke&#10;&#10;Opis je automatski generiran">
            <a:extLst>
              <a:ext uri="{FF2B5EF4-FFF2-40B4-BE49-F238E27FC236}">
                <a16:creationId xmlns:a16="http://schemas.microsoft.com/office/drawing/2014/main" id="{C846B98E-B78B-4027-A304-BBE5C7E60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5102" y="1747805"/>
            <a:ext cx="1968926" cy="13854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1" name="Slika 10" descr="Slika na kojoj se prikazuje crveno&#10;&#10;Opis je automatski generiran">
            <a:extLst>
              <a:ext uri="{FF2B5EF4-FFF2-40B4-BE49-F238E27FC236}">
                <a16:creationId xmlns:a16="http://schemas.microsoft.com/office/drawing/2014/main" id="{4DAC2FE3-4132-4E52-8CDE-A06ECCBCE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006" y="4082966"/>
            <a:ext cx="2040903" cy="20409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520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F22BB5-72A6-4948-9FD7-5114C0184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Vrednovanje radova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73C2DF-1721-46B0-A4B8-7445D8F82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47281"/>
          </a:xfrm>
        </p:spPr>
        <p:txBody>
          <a:bodyPr/>
          <a:lstStyle/>
          <a:p>
            <a:r>
              <a:rPr lang="hr-HR" dirty="0" smtClean="0"/>
              <a:t>prema </a:t>
            </a:r>
            <a:r>
              <a:rPr lang="hr-HR" dirty="0"/>
              <a:t>kriterijima koje smo dogovorili prošli sat – zbrajanje bodova za svaki tim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E2410EB-CBFC-44EF-9E45-702FE9A8124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48510" y="2765032"/>
            <a:ext cx="3048000" cy="261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08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500E2D-AF26-46F0-9489-6CB0E4A40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Postavljanje radova na web škole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2B2FC0-79C7-471E-905E-7C9F7B7FE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najuspješnije  </a:t>
            </a:r>
            <a:r>
              <a:rPr lang="hr-HR" dirty="0"/>
              <a:t>radove objavljujemo na web stranici škole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26A53D3-0608-4D5E-BF4C-18D6FDDD8FF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15351" y="2452767"/>
            <a:ext cx="3761295" cy="2907014"/>
          </a:xfrm>
          <a:prstGeom prst="roundRect">
            <a:avLst>
              <a:gd name="adj" fmla="val 16667"/>
            </a:avLst>
          </a:prstGeom>
          <a:ln>
            <a:solidFill>
              <a:srgbClr val="00B05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1277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472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</Words>
  <Application>Microsoft Office PowerPoint</Application>
  <PresentationFormat>Široki zaslon</PresentationFormat>
  <Paragraphs>10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Samostalni projekti učenika</vt:lpstr>
      <vt:lpstr>Predstavljanje radova </vt:lpstr>
      <vt:lpstr>Vrednovanje radova</vt:lpstr>
      <vt:lpstr>Postavljanje radova na web škole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17</cp:revision>
  <dcterms:created xsi:type="dcterms:W3CDTF">2021-04-08T02:08:44Z</dcterms:created>
  <dcterms:modified xsi:type="dcterms:W3CDTF">2021-08-08T10:25:18Z</dcterms:modified>
</cp:coreProperties>
</file>